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7" name="Shape 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3553" y="6225683"/>
            <a:ext cx="3203230" cy="548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3553" y="6225683"/>
            <a:ext cx="3203230" cy="548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877957" y="399289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927" y="545691"/>
            <a:ext cx="11075659" cy="5736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MS 8-22-16 FC Repor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